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5"/>
  </p:notesMasterIdLst>
  <p:sldIdLst>
    <p:sldId id="354" r:id="rId2"/>
    <p:sldId id="352" r:id="rId3"/>
    <p:sldId id="356" r:id="rId4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3750" autoAdjust="0"/>
    <p:restoredTop sz="80287" autoAdjust="0"/>
  </p:normalViewPr>
  <p:slideViewPr>
    <p:cSldViewPr>
      <p:cViewPr>
        <p:scale>
          <a:sx n="93" d="100"/>
          <a:sy n="93" d="100"/>
        </p:scale>
        <p:origin x="-714" y="-90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pPr/>
              <a:t>27.09.2021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pPr/>
              <a:t>27.09.2021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pPr/>
              <a:t>27.09.2021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pPr/>
              <a:t>27.09.2021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pPr/>
              <a:t>27.09.2021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pPr/>
              <a:t>27.09.2021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pPr/>
              <a:t>27.09.2021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pPr/>
              <a:t>27.09.2021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pPr/>
              <a:t>27.09.2021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pPr/>
              <a:t>27.09.2021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pPr/>
              <a:t>27.09.2021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pPr/>
              <a:t>27.09.2021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349548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ФОТОРЕПОРТАЖ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«Детский сад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общеразвивающего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вида «Буратино»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436096" y="767898"/>
            <a:ext cx="2962672" cy="1659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35822841"/>
              </p:ext>
            </p:extLst>
          </p:nvPr>
        </p:nvGraphicFramePr>
        <p:xfrm>
          <a:off x="1115616" y="856033"/>
          <a:ext cx="7416825" cy="3731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275">
                  <a:extLst>
                    <a:ext uri="{9D8B030D-6E8A-4147-A177-3AD203B41FA5}">
                      <a16:colId xmlns="" xmlns:a16="http://schemas.microsoft.com/office/drawing/2014/main" val="3942573181"/>
                    </a:ext>
                  </a:extLst>
                </a:gridCol>
                <a:gridCol w="2472275">
                  <a:extLst>
                    <a:ext uri="{9D8B030D-6E8A-4147-A177-3AD203B41FA5}">
                      <a16:colId xmlns="" xmlns:a16="http://schemas.microsoft.com/office/drawing/2014/main" val="3292023358"/>
                    </a:ext>
                  </a:extLst>
                </a:gridCol>
                <a:gridCol w="2472275">
                  <a:extLst>
                    <a:ext uri="{9D8B030D-6E8A-4147-A177-3AD203B41FA5}">
                      <a16:colId xmlns="" xmlns:a16="http://schemas.microsoft.com/office/drawing/2014/main" val="1467201101"/>
                    </a:ext>
                  </a:extLst>
                </a:gridCol>
              </a:tblGrid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93521896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5725888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12212867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69892489"/>
                  </a:ext>
                </a:extLst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8601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714362"/>
            <a:ext cx="7499175" cy="1643074"/>
          </a:xfrm>
        </p:spPr>
        <p:txBody>
          <a:bodyPr>
            <a:noAutofit/>
          </a:bodyPr>
          <a:lstStyle/>
          <a:p>
            <a:r>
              <a:rPr lang="ru-RU" sz="1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День </a:t>
            </a:r>
            <a:r>
              <a:rPr lang="ru-RU" sz="1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Знаний </a:t>
            </a:r>
            <a:endParaRPr lang="ru-RU" sz="1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образование</a:t>
            </a:r>
            <a:endParaRPr lang="ru-RU" sz="2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2714612" y="571486"/>
            <a:ext cx="3571900" cy="3071834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2786050" y="928676"/>
            <a:ext cx="32147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В рамках реализации плана Года родных языков и народного единства, у дошкольников создать положительную мотивацию к учебной деятельности, обогащать словарь детей, развивать творчество, навыки межличностного взаимодействия со сверстниками и взрослыми, формировать чувство уверенности.).</a:t>
            </a:r>
            <a:endParaRPr lang="ru-RU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Times New Roman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pic>
        <p:nvPicPr>
          <p:cNvPr id="1026" name="Picture 2" descr="C:\Users\User\Downloads\1 сентябр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2714626"/>
            <a:ext cx="2857520" cy="214314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2" name="Picture 2" descr="C:\Users\User\Downloads\экскурсия в шк подг гр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84" y="2285998"/>
            <a:ext cx="2901950" cy="2176463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14" name="Прямоугольник 13"/>
          <p:cNvSpPr/>
          <p:nvPr/>
        </p:nvSpPr>
        <p:spPr>
          <a:xfrm>
            <a:off x="6000760" y="1071552"/>
            <a:ext cx="29289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день знаний – экскурсия в школу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xmlns="" val="437355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5674952" cy="85725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Экскурсия  </a:t>
            </a:r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мир </a:t>
            </a:r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сказок </a:t>
            </a:r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29790" y="-24504"/>
            <a:ext cx="2512316" cy="1096056"/>
          </a:xfrm>
          <a:prstGeom prst="rect">
            <a:avLst/>
          </a:prstGeom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000496" y="642924"/>
            <a:ext cx="2757478" cy="2393943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>
              <a:buNone/>
            </a:pPr>
            <a:r>
              <a:rPr lang="ru-RU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1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Знакомство </a:t>
            </a:r>
            <a:r>
              <a:rPr lang="ru-RU" sz="1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дошкольников </a:t>
            </a:r>
            <a:r>
              <a:rPr lang="ru-RU" sz="1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 сказками разных народов</a:t>
            </a:r>
            <a:endParaRPr lang="ru-RU" sz="15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C:\Users\User\Downloads\1 по ск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1000114"/>
            <a:ext cx="2786050" cy="1567153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075" name="Picture 3" descr="C:\Users\User\Downloads\1 по 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100" y="2786064"/>
            <a:ext cx="2381243" cy="178593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076" name="Picture 4" descr="C:\Users\User\Downloads\1 по сказк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29454" y="1428742"/>
            <a:ext cx="2071654" cy="1553741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077" name="Picture 5" descr="C:\Users\User\Downloads\1 по сказкам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9057" y="3357568"/>
            <a:ext cx="2921021" cy="164307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3471</TotalTime>
  <Words>69</Words>
  <Application>Microsoft Office PowerPoint</Application>
  <PresentationFormat>Экран (16:9)</PresentationFormat>
  <Paragraphs>10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2_Тема Office</vt:lpstr>
      <vt:lpstr>ФОТОРЕПОРТАЖ МБДОУ «Детский сад общеразвивающего  вида «Буратино»</vt:lpstr>
      <vt:lpstr> День Знаний </vt:lpstr>
      <vt:lpstr>«Экскурсия  в мир  сказок 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User</cp:lastModifiedBy>
  <cp:revision>460</cp:revision>
  <cp:lastPrinted>2021-02-01T07:48:05Z</cp:lastPrinted>
  <dcterms:created xsi:type="dcterms:W3CDTF">2015-10-13T08:15:21Z</dcterms:created>
  <dcterms:modified xsi:type="dcterms:W3CDTF">2021-09-27T10:09:50Z</dcterms:modified>
</cp:coreProperties>
</file>